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96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95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20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63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18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961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39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040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5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39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74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F1501-3AC8-48D5-872E-07775323E6F4}" type="datetimeFigureOut">
              <a:rPr lang="pt-BR" smtClean="0"/>
              <a:t>21/07/2021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61FA-61C7-438C-9ACA-E1482C2731C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231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o 44"/>
          <p:cNvGrpSpPr/>
          <p:nvPr/>
        </p:nvGrpSpPr>
        <p:grpSpPr>
          <a:xfrm>
            <a:off x="1694328" y="632012"/>
            <a:ext cx="3600000" cy="4860000"/>
            <a:chOff x="1694328" y="632012"/>
            <a:chExt cx="3600000" cy="4860000"/>
          </a:xfrm>
        </p:grpSpPr>
        <p:sp>
          <p:nvSpPr>
            <p:cNvPr id="4" name="Retângulo 3"/>
            <p:cNvSpPr/>
            <p:nvPr/>
          </p:nvSpPr>
          <p:spPr>
            <a:xfrm>
              <a:off x="1694328" y="632012"/>
              <a:ext cx="3600000" cy="48600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FF0000"/>
                </a:solidFill>
              </a:endParaRP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1843314" y="740233"/>
              <a:ext cx="3323771" cy="1132114"/>
              <a:chOff x="2177143" y="972457"/>
              <a:chExt cx="2656114" cy="1132114"/>
            </a:xfrm>
          </p:grpSpPr>
          <p:sp>
            <p:nvSpPr>
              <p:cNvPr id="5" name="Retângulo de cantos arredondados 4"/>
              <p:cNvSpPr/>
              <p:nvPr/>
            </p:nvSpPr>
            <p:spPr>
              <a:xfrm>
                <a:off x="2177143" y="972457"/>
                <a:ext cx="2656114" cy="1132114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pt-BR"/>
              </a:p>
            </p:txBody>
          </p:sp>
          <p:sp>
            <p:nvSpPr>
              <p:cNvPr id="7" name="Elipse 6"/>
              <p:cNvSpPr/>
              <p:nvPr/>
            </p:nvSpPr>
            <p:spPr>
              <a:xfrm>
                <a:off x="2322285" y="1059541"/>
                <a:ext cx="2365828" cy="943429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pt-BR"/>
              </a:p>
            </p:txBody>
          </p:sp>
          <p:sp>
            <p:nvSpPr>
              <p:cNvPr id="6" name="Elipse 5"/>
              <p:cNvSpPr/>
              <p:nvPr/>
            </p:nvSpPr>
            <p:spPr>
              <a:xfrm>
                <a:off x="2418055" y="1103082"/>
                <a:ext cx="2183228" cy="85634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pt-BR" sz="3200" b="1" dirty="0">
                    <a:solidFill>
                      <a:srgbClr val="FFFF00"/>
                    </a:solidFill>
                  </a:rPr>
                  <a:t>PERIGO</a:t>
                </a:r>
              </a:p>
            </p:txBody>
          </p:sp>
        </p:grpSp>
        <p:sp>
          <p:nvSpPr>
            <p:cNvPr id="9" name="Retângulo 8"/>
            <p:cNvSpPr/>
            <p:nvPr/>
          </p:nvSpPr>
          <p:spPr>
            <a:xfrm>
              <a:off x="2094325" y="1582060"/>
              <a:ext cx="2917371" cy="1190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rgbClr val="FF0000"/>
                  </a:solidFill>
                  <a:latin typeface="Bahnschrift Condensed" panose="020B0502040204020203" pitchFamily="34" charset="0"/>
                </a:rPr>
                <a:t>NÃO USE, MOVA OU OPERE ENQUANTO ESTÁ ETIQUETA ESTIVER COLOCADA </a:t>
              </a:r>
            </a:p>
          </p:txBody>
        </p:sp>
        <p:sp>
          <p:nvSpPr>
            <p:cNvPr id="10" name="Retângulo 9"/>
            <p:cNvSpPr/>
            <p:nvPr/>
          </p:nvSpPr>
          <p:spPr>
            <a:xfrm>
              <a:off x="1868733" y="2503397"/>
              <a:ext cx="3309257" cy="16110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 b="1" dirty="0">
                  <a:solidFill>
                    <a:schemeClr val="tx1"/>
                  </a:solidFill>
                  <a:latin typeface="Bahnschrift SemiCondensed" panose="020B0502040204020203" pitchFamily="34" charset="0"/>
                </a:rPr>
                <a:t>QUEM OPERAR O EQUIPAMENTO OU REMOVER A ETIQUETA ESTÁ SUJEITO A DEMISSÃO</a:t>
              </a: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2024940" y="3816618"/>
              <a:ext cx="2630076" cy="16115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SemiCondensed" panose="020B0502040204020203" pitchFamily="34" charset="0"/>
                </a:rPr>
                <a:t>TELEFONE DE EMERGÊNCIA</a:t>
              </a:r>
            </a:p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SemiCondensed" panose="020B0502040204020203" pitchFamily="34" charset="0"/>
                </a:rPr>
                <a:t>3231.7444</a:t>
              </a:r>
            </a:p>
            <a:p>
              <a:r>
                <a:rPr lang="pt-BR" b="1" dirty="0">
                  <a:solidFill>
                    <a:schemeClr val="tx1"/>
                  </a:solidFill>
                  <a:latin typeface="Bahnschrift SemiCondensed" panose="020B0502040204020203" pitchFamily="34" charset="0"/>
                </a:rPr>
                <a:t>Ramal: 5</a:t>
              </a:r>
            </a:p>
            <a:p>
              <a:r>
                <a:rPr lang="pt-BR" b="1" dirty="0">
                  <a:solidFill>
                    <a:schemeClr val="tx1"/>
                  </a:solidFill>
                  <a:latin typeface="Bahnschrift SemiCondensed" panose="020B0502040204020203" pitchFamily="34" charset="0"/>
                </a:rPr>
                <a:t>Canal: 01 </a:t>
              </a:r>
            </a:p>
          </p:txBody>
        </p:sp>
      </p:grpSp>
      <p:grpSp>
        <p:nvGrpSpPr>
          <p:cNvPr id="46" name="Grupo 45"/>
          <p:cNvGrpSpPr/>
          <p:nvPr/>
        </p:nvGrpSpPr>
        <p:grpSpPr>
          <a:xfrm>
            <a:off x="6698114" y="632012"/>
            <a:ext cx="3600000" cy="4883283"/>
            <a:chOff x="6698114" y="632012"/>
            <a:chExt cx="3600000" cy="4883283"/>
          </a:xfrm>
        </p:grpSpPr>
        <p:sp>
          <p:nvSpPr>
            <p:cNvPr id="12" name="Retângulo 11"/>
            <p:cNvSpPr/>
            <p:nvPr/>
          </p:nvSpPr>
          <p:spPr>
            <a:xfrm>
              <a:off x="6698114" y="655295"/>
              <a:ext cx="3600000" cy="48600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Conector reto 13"/>
            <p:cNvCxnSpPr/>
            <p:nvPr/>
          </p:nvCxnSpPr>
          <p:spPr>
            <a:xfrm>
              <a:off x="6937827" y="972457"/>
              <a:ext cx="3106057" cy="0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tângulo 15"/>
            <p:cNvSpPr/>
            <p:nvPr/>
          </p:nvSpPr>
          <p:spPr>
            <a:xfrm>
              <a:off x="7039429" y="632012"/>
              <a:ext cx="2917371" cy="11901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3200" b="1" u="sng" dirty="0">
                  <a:solidFill>
                    <a:srgbClr val="FF0000"/>
                  </a:solidFill>
                  <a:latin typeface="Britannic Bold" panose="020B0903060703020204" pitchFamily="34" charset="0"/>
                </a:rPr>
                <a:t>CUIDADO!</a:t>
              </a:r>
            </a:p>
          </p:txBody>
        </p:sp>
        <p:sp>
          <p:nvSpPr>
            <p:cNvPr id="17" name="Retângulo 16"/>
            <p:cNvSpPr/>
            <p:nvPr/>
          </p:nvSpPr>
          <p:spPr>
            <a:xfrm>
              <a:off x="6937827" y="1524004"/>
              <a:ext cx="3309257" cy="6682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sz="2000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ESTÁ ETIQUETA FOI COLOCADA EM RAZÃO DE:</a:t>
              </a:r>
            </a:p>
          </p:txBody>
        </p:sp>
        <p:cxnSp>
          <p:nvCxnSpPr>
            <p:cNvPr id="18" name="Conector reto 17"/>
            <p:cNvCxnSpPr/>
            <p:nvPr/>
          </p:nvCxnSpPr>
          <p:spPr>
            <a:xfrm>
              <a:off x="6945087" y="2402117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6952347" y="2656119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>
              <a:off x="6959607" y="2895607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tângulo 20"/>
            <p:cNvSpPr/>
            <p:nvPr/>
          </p:nvSpPr>
          <p:spPr>
            <a:xfrm>
              <a:off x="6737509" y="2032003"/>
              <a:ext cx="603840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600" b="1" dirty="0">
                <a:solidFill>
                  <a:schemeClr val="tx1"/>
                </a:solidFill>
                <a:latin typeface="Bahnschrift SemiCondensed" panose="020B0502040204020203" pitchFamily="34" charset="0"/>
              </a:endParaRPr>
            </a:p>
          </p:txBody>
        </p:sp>
        <p:cxnSp>
          <p:nvCxnSpPr>
            <p:cNvPr id="22" name="Conector reto 21"/>
            <p:cNvCxnSpPr/>
            <p:nvPr/>
          </p:nvCxnSpPr>
          <p:spPr>
            <a:xfrm>
              <a:off x="6966867" y="3352809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tângulo 22"/>
            <p:cNvSpPr/>
            <p:nvPr/>
          </p:nvSpPr>
          <p:spPr>
            <a:xfrm>
              <a:off x="6737508" y="2946422"/>
              <a:ext cx="780891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rgbClr val="FF0000"/>
                  </a:solidFill>
                  <a:latin typeface="Bahnschrift SemiCondensed" panose="020B0502040204020203" pitchFamily="34" charset="0"/>
                </a:rPr>
                <a:t>T.A.G.:</a:t>
              </a:r>
            </a:p>
          </p:txBody>
        </p:sp>
        <p:sp>
          <p:nvSpPr>
            <p:cNvPr id="24" name="Retângulo 23"/>
            <p:cNvSpPr/>
            <p:nvPr/>
          </p:nvSpPr>
          <p:spPr>
            <a:xfrm>
              <a:off x="7255873" y="2939153"/>
              <a:ext cx="603840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600" b="1" dirty="0">
                <a:solidFill>
                  <a:schemeClr val="tx1"/>
                </a:solidFill>
                <a:latin typeface="Bahnschrift SemiCondensed" panose="020B0502040204020203" pitchFamily="34" charset="0"/>
              </a:endParaRPr>
            </a:p>
          </p:txBody>
        </p:sp>
        <p:cxnSp>
          <p:nvCxnSpPr>
            <p:cNvPr id="25" name="Conector reto 24"/>
            <p:cNvCxnSpPr/>
            <p:nvPr/>
          </p:nvCxnSpPr>
          <p:spPr>
            <a:xfrm>
              <a:off x="6959613" y="3882577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tângulo 25"/>
            <p:cNvSpPr/>
            <p:nvPr/>
          </p:nvSpPr>
          <p:spPr>
            <a:xfrm>
              <a:off x="6744768" y="3519732"/>
              <a:ext cx="780891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NOME:</a:t>
              </a:r>
            </a:p>
          </p:txBody>
        </p:sp>
        <p:cxnSp>
          <p:nvCxnSpPr>
            <p:cNvPr id="27" name="Conector reto 26"/>
            <p:cNvCxnSpPr/>
            <p:nvPr/>
          </p:nvCxnSpPr>
          <p:spPr>
            <a:xfrm>
              <a:off x="6952359" y="4223660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tângulo 27"/>
            <p:cNvSpPr/>
            <p:nvPr/>
          </p:nvSpPr>
          <p:spPr>
            <a:xfrm>
              <a:off x="6723000" y="3846301"/>
              <a:ext cx="1136713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CHAPA/ID:</a:t>
              </a:r>
            </a:p>
          </p:txBody>
        </p:sp>
        <p:cxnSp>
          <p:nvCxnSpPr>
            <p:cNvPr id="30" name="Conector reto 29"/>
            <p:cNvCxnSpPr/>
            <p:nvPr/>
          </p:nvCxnSpPr>
          <p:spPr>
            <a:xfrm>
              <a:off x="6959619" y="4535715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to 32"/>
            <p:cNvCxnSpPr/>
            <p:nvPr/>
          </p:nvCxnSpPr>
          <p:spPr>
            <a:xfrm>
              <a:off x="6966879" y="4891311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to 34"/>
            <p:cNvCxnSpPr/>
            <p:nvPr/>
          </p:nvCxnSpPr>
          <p:spPr>
            <a:xfrm>
              <a:off x="6974139" y="5174337"/>
              <a:ext cx="3106057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tângulo 36"/>
            <p:cNvSpPr/>
            <p:nvPr/>
          </p:nvSpPr>
          <p:spPr>
            <a:xfrm>
              <a:off x="6817344" y="4172872"/>
              <a:ext cx="1390958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AREA/EMPRESA:</a:t>
              </a:r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6723006" y="4499442"/>
              <a:ext cx="1390958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FONE/RAMAL:</a:t>
              </a:r>
            </a:p>
          </p:txBody>
        </p:sp>
        <p:sp>
          <p:nvSpPr>
            <p:cNvPr id="39" name="Retângulo 38"/>
            <p:cNvSpPr/>
            <p:nvPr/>
          </p:nvSpPr>
          <p:spPr>
            <a:xfrm>
              <a:off x="6723006" y="4807401"/>
              <a:ext cx="926023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Bahnschrift Condensed" panose="020B0502040204020203" pitchFamily="34" charset="0"/>
                </a:rPr>
                <a:t>DATA:</a:t>
              </a:r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7241583" y="3497977"/>
              <a:ext cx="603840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600" b="1" dirty="0">
                <a:solidFill>
                  <a:schemeClr val="tx1"/>
                </a:solidFill>
                <a:latin typeface="Bahnschrift SemiCondensed" panose="020B0502040204020203" pitchFamily="34" charset="0"/>
              </a:endParaRPr>
            </a:p>
          </p:txBody>
        </p:sp>
        <p:sp>
          <p:nvSpPr>
            <p:cNvPr id="41" name="Retângulo 40"/>
            <p:cNvSpPr/>
            <p:nvPr/>
          </p:nvSpPr>
          <p:spPr>
            <a:xfrm>
              <a:off x="7505709" y="3839376"/>
              <a:ext cx="603840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600" b="1" dirty="0">
                <a:solidFill>
                  <a:schemeClr val="tx1"/>
                </a:solidFill>
                <a:latin typeface="Bahnschrift SemiCondensed" panose="020B0502040204020203" pitchFamily="34" charset="0"/>
              </a:endParaRPr>
            </a:p>
          </p:txBody>
        </p:sp>
        <p:sp>
          <p:nvSpPr>
            <p:cNvPr id="42" name="Retângulo 41"/>
            <p:cNvSpPr/>
            <p:nvPr/>
          </p:nvSpPr>
          <p:spPr>
            <a:xfrm>
              <a:off x="7978943" y="4137250"/>
              <a:ext cx="603840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600" b="1" dirty="0">
                <a:solidFill>
                  <a:schemeClr val="tx1"/>
                </a:solidFill>
                <a:latin typeface="Bahnschrift SemiCondensed" panose="020B0502040204020203" pitchFamily="34" charset="0"/>
              </a:endParaRPr>
            </a:p>
          </p:txBody>
        </p:sp>
        <p:sp>
          <p:nvSpPr>
            <p:cNvPr id="43" name="Retângulo 42"/>
            <p:cNvSpPr/>
            <p:nvPr/>
          </p:nvSpPr>
          <p:spPr>
            <a:xfrm>
              <a:off x="7791304" y="4483880"/>
              <a:ext cx="603840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600" b="1" dirty="0">
                <a:solidFill>
                  <a:schemeClr val="tx1"/>
                </a:solidFill>
                <a:latin typeface="Bahnschrift SemiCondensed" panose="020B0502040204020203" pitchFamily="34" charset="0"/>
              </a:endParaRP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7255321" y="4805045"/>
              <a:ext cx="603840" cy="4938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600" b="1" dirty="0">
                <a:solidFill>
                  <a:schemeClr val="tx1"/>
                </a:solidFill>
                <a:latin typeface="Bahnschrift SemiCondensed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3010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DA2EB22EF98BF419AE99C8B89445338" ma:contentTypeVersion="5" ma:contentTypeDescription="Crie um novo documento." ma:contentTypeScope="" ma:versionID="9b2f4a9984fd38ac4d61e80de8552a22">
  <xsd:schema xmlns:xsd="http://www.w3.org/2001/XMLSchema" xmlns:xs="http://www.w3.org/2001/XMLSchema" xmlns:p="http://schemas.microsoft.com/office/2006/metadata/properties" xmlns:ns2="4d1c65e6-15a4-4f48-981e-324aa3af8772" xmlns:ns3="8ce85121-1413-4f14-bfd2-4597b976263c" targetNamespace="http://schemas.microsoft.com/office/2006/metadata/properties" ma:root="true" ma:fieldsID="977e61e5f11f7586e4af7c47aa31d138" ns2:_="" ns3:_="">
    <xsd:import namespace="4d1c65e6-15a4-4f48-981e-324aa3af8772"/>
    <xsd:import namespace="8ce85121-1413-4f14-bfd2-4597b97626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1c65e6-15a4-4f48-981e-324aa3af87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85121-1413-4f14-bfd2-4597b9762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039CFE-A95E-49C6-A898-C1C570C0908D}"/>
</file>

<file path=customXml/itemProps2.xml><?xml version="1.0" encoding="utf-8"?>
<ds:datastoreItem xmlns:ds="http://schemas.openxmlformats.org/officeDocument/2006/customXml" ds:itemID="{11F45827-E748-4D97-A9D4-4DEBE8355F44}"/>
</file>

<file path=customXml/itemProps3.xml><?xml version="1.0" encoding="utf-8"?>
<ds:datastoreItem xmlns:ds="http://schemas.openxmlformats.org/officeDocument/2006/customXml" ds:itemID="{3F5D41F9-EE02-4D19-BFB7-D7D69A434FA8}"/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66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Bahnschrift Condensed</vt:lpstr>
      <vt:lpstr>Bahnschrift SemiCondensed</vt:lpstr>
      <vt:lpstr>Britannic Bold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Augusto Durans Salgado</dc:creator>
  <cp:lastModifiedBy>Raíssa Amaral Abraão</cp:lastModifiedBy>
  <cp:revision>9</cp:revision>
  <dcterms:created xsi:type="dcterms:W3CDTF">2021-07-16T00:06:37Z</dcterms:created>
  <dcterms:modified xsi:type="dcterms:W3CDTF">2021-07-21T11:56:27Z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0x0101006DA2EB22EF98BF419AE99C8B89445338</vt:lpwstr>
  </property>
</Properties>
</file>